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62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544B3F-1C2C-4933-ACF1-5256E20EA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0E8FAEB-FC4A-4033-A034-1FEE17E46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06EC7A0-3F05-46C1-9D78-382132F1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E649A30-600A-42B6-9213-AAB20713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3AA5D81-0AA7-4A66-AE45-50648D8C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4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0F520F-5895-4CC7-B82F-74C30200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3A931A9-82BD-46C4-ABA4-B4C958D57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4E6A99-170E-4F92-842B-BEAAAA20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87D8EE-2B9B-4269-8691-B0B47C5E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308B1D3-7336-4976-8821-80C6FAC5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79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36872A4-E33B-41DE-93E8-0BA694C4C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3C1453D-E1AB-4F4A-8B94-036B4D3C2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41B75-E0B7-4C0A-8B69-4665B145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DE80471-5224-4ABA-B46A-8AC1CFBE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79E1CAF-0384-4D75-AAD0-98535D0F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44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E942E9-BF4F-4F84-9D7B-7FFB33B6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FFDC9A-1D22-4046-B2AF-7147307A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D52BDB-08DD-445E-BF80-50E739C9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2411C8E-EB8B-4024-BA6F-46B9A0BD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707DEA-63B4-4E30-A9C7-6D453E0D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11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A31160-2D27-4F80-8B3B-E715334C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F4E52ED-7FDF-4564-A5B6-51960842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6B6901B-A41B-4135-ACEB-392E7971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E653067-DC95-46E8-A20B-91352AF8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D5E19CC-94D3-4A70-84C2-9EC2A37D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52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942BF9-FF97-499D-AE7B-0E3B8C47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24CAC7-A6B7-4784-B75A-891F78BE9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C454EBF-3207-4E66-84CB-0A2DB024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8DAA2D4-8697-49B2-8333-825627A3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CB8165C-C57D-4BDA-9792-FE45ABF7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2CFB9E7-391E-446B-9467-C764C558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94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E16951-BD0E-425F-B05A-193EC9CA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5092019-6876-4305-BB89-82C0DB18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08F69FC-B813-440B-BCB4-AB58ADC28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BD5CCDC-431D-45C8-A439-7D0F82A10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6C418AA-6052-4B0A-BA94-16B7CEAC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DEF6ECB-2AAA-4DB6-B9F9-8D881566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66505B5-952C-4675-8584-86BCED07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74E463CD-0893-4B3C-A1D9-09AEAEF5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52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C08411-BA1B-4642-B0A6-39D7884A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52DED83-9762-4C88-9313-A517F0DE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262A38A-E0F4-44E6-A550-BB1899FB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E351852-A9A3-4F1E-8F52-6CEAF659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8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B790856-0F2B-48E3-990C-87276A23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C0D6C935-9FCD-4A41-9569-851B2E23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67931B7-D462-43E6-8FA7-716A8A32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4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59FFC5-3939-49CE-BAB6-EBC2BE2C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C836BE-0C55-46A6-A435-D0969D0A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E61B2E6-8E12-4CBE-8A9A-3E44EFF95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6D7A845-B9FC-45E5-B6BF-E6B49CC1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F2AA185-173F-42F1-91EB-5C343E89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BD170EE-675E-4CB0-A530-9539E0F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9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193EBD-8C02-45CF-92F0-E08AAC6F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3DCAE80-0AA0-41A8-9B56-07F62F306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41540E6-962F-472E-A746-515CFD487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7E493E1-0F4A-4561-9523-CDC63189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C027444-1D39-4F32-A569-2A7A34E6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5870222-6BCD-4F5C-8A47-7075FCA0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4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A6323AB-A22F-4465-A2FF-3EFBDB3B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6A6FA69-310F-4DEF-922B-46C9416B2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F3E078-E8BB-4AE1-9451-A37075157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3B38-020F-4C02-B47A-DA81C64852D3}" type="datetimeFigureOut">
              <a:rPr lang="pl-PL" smtClean="0"/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0726658-9257-49DE-A705-3B5DC3E2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71434A3-5B4B-4FB2-9843-85677A0D5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4A97-B253-4A9F-839A-7C77EB55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29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CD8F87B-1F9E-4DD3-9E27-E288FE1A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59" y="4826625"/>
            <a:ext cx="3288684" cy="184988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56D6676-317C-48FA-95D5-BD4C1655656B}"/>
              </a:ext>
            </a:extLst>
          </p:cNvPr>
          <p:cNvSpPr txBox="1"/>
          <p:nvPr/>
        </p:nvSpPr>
        <p:spPr>
          <a:xfrm rot="5400000">
            <a:off x="8390959" y="3028890"/>
            <a:ext cx="6091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#1YEARCHALLENGE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3F02492-C9F0-4015-8E5B-2DF50F35CB5F}"/>
              </a:ext>
            </a:extLst>
          </p:cNvPr>
          <p:cNvSpPr txBox="1"/>
          <p:nvPr/>
        </p:nvSpPr>
        <p:spPr>
          <a:xfrm>
            <a:off x="584200" y="1662043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Lokalizacje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F9088B85-DFE7-4E03-B233-EF3910DBE91C}"/>
              </a:ext>
            </a:extLst>
          </p:cNvPr>
          <p:cNvSpPr txBox="1"/>
          <p:nvPr/>
        </p:nvSpPr>
        <p:spPr>
          <a:xfrm>
            <a:off x="584200" y="295935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PRZYSTANKI</a:t>
            </a:r>
          </a:p>
          <a:p>
            <a:r>
              <a:rPr lang="pl-PL" sz="32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B91D9FD-4E6C-4855-BC00-5FC616E47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" t="2105"/>
          <a:stretch/>
        </p:blipFill>
        <p:spPr>
          <a:xfrm>
            <a:off x="3683000" y="292632"/>
            <a:ext cx="5309289" cy="61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CD8F87B-1F9E-4DD3-9E27-E288FE1A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59" y="4826625"/>
            <a:ext cx="3288684" cy="184988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56D6676-317C-48FA-95D5-BD4C1655656B}"/>
              </a:ext>
            </a:extLst>
          </p:cNvPr>
          <p:cNvSpPr txBox="1"/>
          <p:nvPr/>
        </p:nvSpPr>
        <p:spPr>
          <a:xfrm rot="5400000">
            <a:off x="8390959" y="3028890"/>
            <a:ext cx="6091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#1YEARCHALLENGE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3F02492-C9F0-4015-8E5B-2DF50F35CB5F}"/>
              </a:ext>
            </a:extLst>
          </p:cNvPr>
          <p:cNvSpPr txBox="1"/>
          <p:nvPr/>
        </p:nvSpPr>
        <p:spPr>
          <a:xfrm>
            <a:off x="584200" y="1662043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Lokalizacje</a:t>
            </a:r>
          </a:p>
          <a:p>
            <a:r>
              <a:rPr lang="pl-PL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1-14.02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F9088B85-DFE7-4E03-B233-EF3910DBE91C}"/>
              </a:ext>
            </a:extLst>
          </p:cNvPr>
          <p:cNvSpPr txBox="1"/>
          <p:nvPr/>
        </p:nvSpPr>
        <p:spPr>
          <a:xfrm>
            <a:off x="584200" y="295935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PRZYSTANKI</a:t>
            </a:r>
          </a:p>
          <a:p>
            <a:r>
              <a:rPr lang="pl-PL" sz="32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D50BC54-6801-4CF7-8B22-5B5A71AF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1" b="4381"/>
          <a:stretch/>
        </p:blipFill>
        <p:spPr>
          <a:xfrm>
            <a:off x="3683000" y="292632"/>
            <a:ext cx="5324475" cy="61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7EB870-A730-48E2-987A-2604F2920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1" y="292633"/>
            <a:ext cx="5309288" cy="60915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CD8F87B-1F9E-4DD3-9E27-E288FE1A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59" y="4826625"/>
            <a:ext cx="3288684" cy="184988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56D6676-317C-48FA-95D5-BD4C1655656B}"/>
              </a:ext>
            </a:extLst>
          </p:cNvPr>
          <p:cNvSpPr txBox="1"/>
          <p:nvPr/>
        </p:nvSpPr>
        <p:spPr>
          <a:xfrm rot="5400000">
            <a:off x="8390959" y="3028890"/>
            <a:ext cx="6091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#1YEARCHALLENGE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3F02492-C9F0-4015-8E5B-2DF50F35CB5F}"/>
              </a:ext>
            </a:extLst>
          </p:cNvPr>
          <p:cNvSpPr txBox="1"/>
          <p:nvPr/>
        </p:nvSpPr>
        <p:spPr>
          <a:xfrm>
            <a:off x="584200" y="1662043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Lokalizacje</a:t>
            </a:r>
          </a:p>
          <a:p>
            <a:r>
              <a:rPr lang="pl-PL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15-28.02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F9088B85-DFE7-4E03-B233-EF3910DBE91C}"/>
              </a:ext>
            </a:extLst>
          </p:cNvPr>
          <p:cNvSpPr txBox="1"/>
          <p:nvPr/>
        </p:nvSpPr>
        <p:spPr>
          <a:xfrm>
            <a:off x="584200" y="295935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PRZYSTANKI</a:t>
            </a:r>
          </a:p>
          <a:p>
            <a:r>
              <a:rPr lang="pl-PL" sz="3200" dirty="0">
                <a:solidFill>
                  <a:srgbClr val="6D3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A3C6A5E-F227-4FE1-920D-BCE0281AA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5" r="4027" b="4126"/>
          <a:stretch/>
        </p:blipFill>
        <p:spPr>
          <a:xfrm>
            <a:off x="3683001" y="285090"/>
            <a:ext cx="5309288" cy="60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5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17</Words>
  <Application>Microsoft Office PowerPoint</Application>
  <PresentationFormat>Panoramiczny</PresentationFormat>
  <Paragraphs>14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plaskowska</dc:creator>
  <cp:lastModifiedBy>Iga Kutszyńska</cp:lastModifiedBy>
  <cp:revision>22</cp:revision>
  <dcterms:created xsi:type="dcterms:W3CDTF">2021-01-15T11:32:53Z</dcterms:created>
  <dcterms:modified xsi:type="dcterms:W3CDTF">2021-01-20T13:30:32Z</dcterms:modified>
</cp:coreProperties>
</file>